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3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54BCEB"/>
    <a:srgbClr val="FFF0D2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>
      <p:cViewPr varScale="1">
        <p:scale>
          <a:sx n="106" d="100"/>
          <a:sy n="106" d="100"/>
        </p:scale>
        <p:origin x="1512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16FE9E8E-A985-FF24-D7C8-EC8A4F9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EBBA4467-61AE-737F-10D0-C5E93C72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04054"/>
              </p:ext>
            </p:extLst>
          </p:nvPr>
        </p:nvGraphicFramePr>
        <p:xfrm>
          <a:off x="2470912" y="453217"/>
          <a:ext cx="7130644" cy="1698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06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64816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746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608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Tomato &amp;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Pasta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Peri Peri or BBQ Chicken or Quorn with Diced Seasoned Potatoes &amp; Sweetcorn Salsa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Meatballs in Tomato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Sauce with Rice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Salmon Fishfingers/ Fishfingers with Chips &amp; Tomato Sauce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55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Mexican Fajitas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Cheese and Broccoli Pasta with Garlic 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Mexican Bean Roll with Chips 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539570"/>
                  </a:ext>
                </a:extLst>
              </a:tr>
              <a:tr h="238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47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Blackberry and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Melting Moment Biscuit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Platter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and Courgette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Orange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6" name="Table 107">
            <a:extLst>
              <a:ext uri="{FF2B5EF4-FFF2-40B4-BE49-F238E27FC236}">
                <a16:creationId xmlns:a16="http://schemas.microsoft.com/office/drawing/2014/main" id="{F5B34B11-FC8E-0D85-0144-70A11184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570465"/>
              </p:ext>
            </p:extLst>
          </p:nvPr>
        </p:nvGraphicFramePr>
        <p:xfrm>
          <a:off x="2482601" y="2183109"/>
          <a:ext cx="7130644" cy="160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14430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66522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21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Classic Cheese and Tomato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 Rainbow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Potato Wedges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Chicken Pasta Bake with Garlic Bread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Chicken Sausage and Mash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Tikka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Masala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521452">
                <a:tc vMerge="1">
                  <a:txBody>
                    <a:bodyPr/>
                    <a:lstStyle/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Chinese Vegetable Curry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Sausage and Mash 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Mild Mexican Chilli</a:t>
                      </a:r>
                    </a:p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Cheese and Tomato Quiche with Chips &amp; Tomato Sauce</a:t>
                      </a:r>
                    </a:p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09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42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Marble Sponge Cake with Custard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Medley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Peach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7" name="Table 107">
            <a:extLst>
              <a:ext uri="{FF2B5EF4-FFF2-40B4-BE49-F238E27FC236}">
                <a16:creationId xmlns:a16="http://schemas.microsoft.com/office/drawing/2014/main" id="{72A7DF8A-7116-3287-8161-3A45882D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86498"/>
              </p:ext>
            </p:extLst>
          </p:nvPr>
        </p:nvGraphicFramePr>
        <p:xfrm>
          <a:off x="2485639" y="3766790"/>
          <a:ext cx="7130644" cy="161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5662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4328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Macaroni Cheese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Mild Caribbean Chicken with Rice and Peas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Caribbean Butterbean Stew with Rice and Peas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Bolognaise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Plant Balls in Tomato Sauce with Rice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Hot Pot Baked Bean Casserole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Pepper Omelette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29507"/>
                  </a:ext>
                </a:extLst>
              </a:tr>
              <a:tr h="164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29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Chocolate and Beetroot Brownie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Savoury Cheese Scone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Vanilla Shortbread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80F6D21-4CFF-E90D-41CC-FD93E4EFD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619693"/>
            <a:ext cx="147249" cy="15242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79CF536-9206-0839-1C33-6D1051DCC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36" y="2230127"/>
            <a:ext cx="147249" cy="15242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F6DA125-B443-D656-86C2-975E2121E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8" y="3833901"/>
            <a:ext cx="147249" cy="1524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71772F-A117-A7BE-E328-3174DBAB46AB}"/>
              </a:ext>
            </a:extLst>
          </p:cNvPr>
          <p:cNvGrpSpPr/>
          <p:nvPr/>
        </p:nvGrpSpPr>
        <p:grpSpPr>
          <a:xfrm>
            <a:off x="1620742" y="5443769"/>
            <a:ext cx="3229006" cy="220668"/>
            <a:chOff x="1620742" y="5443769"/>
            <a:chExt cx="3479545" cy="220668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A5CF1218-55D9-3AE0-0D51-CC7B5562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2" y="5450229"/>
              <a:ext cx="200695" cy="2077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0315D2-4F82-7958-27F8-FDC7B208AD9E}"/>
                </a:ext>
              </a:extLst>
            </p:cNvPr>
            <p:cNvSpPr txBox="1"/>
            <p:nvPr/>
          </p:nvSpPr>
          <p:spPr>
            <a:xfrm>
              <a:off x="1730657" y="5445198"/>
              <a:ext cx="131955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1D324C-AD88-0F80-318B-2DB0121C89E3}"/>
                </a:ext>
              </a:extLst>
            </p:cNvPr>
            <p:cNvSpPr txBox="1"/>
            <p:nvPr/>
          </p:nvSpPr>
          <p:spPr>
            <a:xfrm>
              <a:off x="4372163" y="5446381"/>
              <a:ext cx="72812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6C7567-5A14-BE17-320A-9578DA796B92}"/>
                </a:ext>
              </a:extLst>
            </p:cNvPr>
            <p:cNvSpPr txBox="1"/>
            <p:nvPr/>
          </p:nvSpPr>
          <p:spPr>
            <a:xfrm>
              <a:off x="3182242" y="5446381"/>
              <a:ext cx="8571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4E6E4C9D-FF8F-65F6-E757-43FFA012B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040650" y="5443769"/>
              <a:ext cx="222377" cy="220668"/>
            </a:xfrm>
            <a:prstGeom prst="rect">
              <a:avLst/>
            </a:prstGeom>
          </p:spPr>
        </p:pic>
        <p:pic>
          <p:nvPicPr>
            <p:cNvPr id="16" name="Picture 1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2747DC6-7421-7CF2-D7D3-67D61E56D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72" y="5495882"/>
              <a:ext cx="202846" cy="1164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D3B151F-19B4-714E-1362-986D1FB58A94}"/>
              </a:ext>
            </a:extLst>
          </p:cNvPr>
          <p:cNvSpPr txBox="1"/>
          <p:nvPr/>
        </p:nvSpPr>
        <p:spPr>
          <a:xfrm>
            <a:off x="281885" y="5747319"/>
            <a:ext cx="63712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– Salad Selection – Fresh Fruit and Yoghurt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6B97B-B930-EE76-D5AF-2ADAA8E8965E}"/>
              </a:ext>
            </a:extLst>
          </p:cNvPr>
          <p:cNvSpPr txBox="1"/>
          <p:nvPr/>
        </p:nvSpPr>
        <p:spPr>
          <a:xfrm>
            <a:off x="261256" y="35675"/>
            <a:ext cx="1280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Central Autumn Winter Menu 2024 2025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F7BCB46-7A75-6F20-CE79-80DE61FC7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90663" y="5144425"/>
            <a:ext cx="164473" cy="163209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A0BCA4F-5C96-436C-A819-20008FA19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374677" y="3468586"/>
            <a:ext cx="164473" cy="163209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30DE88C8-978C-FB05-85BA-2F79B1272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15737" y="1855636"/>
            <a:ext cx="164473" cy="163209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E762EBB2-0991-49BB-08E1-D499BFFA1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28" y="655675"/>
            <a:ext cx="202846" cy="11644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9794881F-24F0-4AAB-9514-A3C244D96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62" y="1333342"/>
            <a:ext cx="202846" cy="11644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54FE95A-EF59-399D-BCE6-4412864FB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02" y="1875939"/>
            <a:ext cx="202846" cy="11644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BFE1C230-B243-E9A9-868C-D822C4A4D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14" y="1939537"/>
            <a:ext cx="202846" cy="11644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7C7885E-2CBC-1F54-8BA3-D8977F560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8" y="1286896"/>
            <a:ext cx="202846" cy="11644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116665EB-71C4-34B6-8169-96B86DCFE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1131535"/>
            <a:ext cx="202846" cy="11644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AD52965-06A7-0410-3813-B944AA856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66" y="3463381"/>
            <a:ext cx="202846" cy="11644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0EBC90E8-F461-BF2E-E8B0-24BB0AAEF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6" y="3483005"/>
            <a:ext cx="202846" cy="11644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CF88126D-4908-5043-3BD1-CB85B2D9E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65" y="3515353"/>
            <a:ext cx="202846" cy="116442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58F4EB2B-0FC9-FE63-E671-7B0B80B4A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44" y="2904719"/>
            <a:ext cx="202846" cy="116442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8077CF01-7C6C-F355-C67A-9D0EF63FF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2921409"/>
            <a:ext cx="202846" cy="116442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96D60-FE8B-D8F1-0993-842774050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43" y="2897501"/>
            <a:ext cx="202846" cy="116442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203653CB-B137-1450-DDAD-D279B9A3E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97" y="4522590"/>
            <a:ext cx="202846" cy="11644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F3DA0F8A-FF39-FAAE-093B-E176C5905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52" y="4551420"/>
            <a:ext cx="202846" cy="11644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984C2F-558F-4331-7AB2-42385E249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17" y="4528889"/>
            <a:ext cx="202846" cy="116442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49890-2516-E50D-955F-891EC9481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54" y="4546621"/>
            <a:ext cx="202846" cy="116442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D23594BD-AABE-0A1A-1494-0DE01F4DE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5126799"/>
            <a:ext cx="202846" cy="11644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E0038DE7-4285-3202-1199-68F478B17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57" y="5123621"/>
            <a:ext cx="202846" cy="116442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34F1FE1F-9960-B07A-7812-8A49F7975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30984" y="2920884"/>
            <a:ext cx="164473" cy="16320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EE053092-F337-3A70-F91B-00B5E3CA5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41788" y="2859645"/>
            <a:ext cx="164473" cy="163209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1BDEF050-42B2-D521-7698-79D0C3539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95808" y="2223225"/>
            <a:ext cx="164473" cy="163209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8BB57640-5CA9-3F39-A09F-780166308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41444" y="2874117"/>
            <a:ext cx="164473" cy="16320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871CFE70-EFC6-AA46-6913-693580DFD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40041" y="1387156"/>
            <a:ext cx="164473" cy="163209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41457368-5F42-C127-C316-70CBC37C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51196" y="4499206"/>
            <a:ext cx="164473" cy="16320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2C6624D0-25EA-4902-185F-72A9EB989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67073" y="4514769"/>
            <a:ext cx="164473" cy="163209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7A91014B-194E-D432-2C35-2348E50F7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665577"/>
            <a:ext cx="164473" cy="163209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38FBDE11-15E4-A4DA-D842-6592CEA7D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88189" y="1305550"/>
            <a:ext cx="164473" cy="163209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78F62C0-16C1-9D23-032B-46DFD779A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13571" y="681421"/>
            <a:ext cx="164473" cy="163209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0C6C7674-F8DD-E838-E258-74657A0EC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2" y="1418572"/>
            <a:ext cx="202846" cy="116442"/>
          </a:xfrm>
          <a:prstGeom prst="rect">
            <a:avLst/>
          </a:prstGeom>
        </p:spPr>
      </p:pic>
      <p:pic>
        <p:nvPicPr>
          <p:cNvPr id="15" name="Picture 14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565A5F82-D005-95ED-20AF-B68301CEC1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17" y="516645"/>
            <a:ext cx="628558" cy="2378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3EA0F4-0845-5140-0259-B17D2D611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4395" y="3676976"/>
            <a:ext cx="488990" cy="33097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5749ECF-D36A-C254-F317-72DE9BC78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342828"/>
            <a:ext cx="164473" cy="163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D8EF60-2ACC-4B29-F949-726D41B3A9E8}"/>
              </a:ext>
            </a:extLst>
          </p:cNvPr>
          <p:cNvSpPr txBox="1"/>
          <p:nvPr/>
        </p:nvSpPr>
        <p:spPr>
          <a:xfrm>
            <a:off x="508000" y="895237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04.11.2024</a:t>
            </a:r>
          </a:p>
          <a:p>
            <a:r>
              <a:rPr lang="en-GB" sz="1000" dirty="0"/>
              <a:t>25.11.2024</a:t>
            </a:r>
          </a:p>
          <a:p>
            <a:r>
              <a:rPr lang="en-GB" sz="1000" dirty="0"/>
              <a:t>16.12.2024</a:t>
            </a:r>
          </a:p>
          <a:p>
            <a:r>
              <a:rPr lang="en-GB" sz="1000" dirty="0"/>
              <a:t>20.01.2025</a:t>
            </a:r>
          </a:p>
          <a:p>
            <a:r>
              <a:rPr lang="en-GB" sz="1000" dirty="0"/>
              <a:t>10.02.2025</a:t>
            </a:r>
          </a:p>
          <a:p>
            <a:r>
              <a:rPr lang="en-GB" sz="1000" dirty="0"/>
              <a:t>10.03.2025</a:t>
            </a:r>
          </a:p>
          <a:p>
            <a:r>
              <a:rPr lang="en-GB" sz="1000" dirty="0"/>
              <a:t>31.03.2025</a:t>
            </a:r>
          </a:p>
          <a:p>
            <a:endParaRPr lang="en-GB" sz="1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2B199D-6FC9-5683-36D7-B027FD131148}"/>
              </a:ext>
            </a:extLst>
          </p:cNvPr>
          <p:cNvSpPr txBox="1"/>
          <p:nvPr/>
        </p:nvSpPr>
        <p:spPr>
          <a:xfrm>
            <a:off x="508000" y="2462244"/>
            <a:ext cx="774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11.11.2024</a:t>
            </a:r>
          </a:p>
          <a:p>
            <a:r>
              <a:rPr lang="en-GB" sz="1000" dirty="0"/>
              <a:t>02.12.2024</a:t>
            </a:r>
          </a:p>
          <a:p>
            <a:r>
              <a:rPr lang="en-GB" sz="1000" dirty="0"/>
              <a:t>06.01.2025</a:t>
            </a:r>
          </a:p>
          <a:p>
            <a:r>
              <a:rPr lang="en-GB" sz="1000" dirty="0"/>
              <a:t>27.01.2025</a:t>
            </a:r>
          </a:p>
          <a:p>
            <a:r>
              <a:rPr lang="en-GB" sz="1000" dirty="0"/>
              <a:t>24.02.2025</a:t>
            </a:r>
          </a:p>
          <a:p>
            <a:r>
              <a:rPr lang="en-GB" sz="1000" dirty="0"/>
              <a:t>17.03.2025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805037-EEB4-D4DE-8CC7-5428F7C04CA0}"/>
              </a:ext>
            </a:extLst>
          </p:cNvPr>
          <p:cNvSpPr txBox="1"/>
          <p:nvPr/>
        </p:nvSpPr>
        <p:spPr>
          <a:xfrm>
            <a:off x="508000" y="4217367"/>
            <a:ext cx="806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18.11.2024</a:t>
            </a:r>
          </a:p>
          <a:p>
            <a:r>
              <a:rPr lang="en-GB" sz="1000" dirty="0"/>
              <a:t>09.12.2024</a:t>
            </a:r>
          </a:p>
          <a:p>
            <a:r>
              <a:rPr lang="en-GB" sz="1000" dirty="0"/>
              <a:t>13.01.2025</a:t>
            </a:r>
          </a:p>
          <a:p>
            <a:r>
              <a:rPr lang="en-GB" sz="1000" dirty="0"/>
              <a:t>03.02.2025</a:t>
            </a:r>
          </a:p>
          <a:p>
            <a:r>
              <a:rPr lang="en-GB" sz="1000" dirty="0"/>
              <a:t>03..03.2025</a:t>
            </a:r>
          </a:p>
          <a:p>
            <a:r>
              <a:rPr lang="en-GB" sz="1000" dirty="0"/>
              <a:t>24.03.2025</a:t>
            </a:r>
          </a:p>
        </p:txBody>
      </p:sp>
    </p:spTree>
    <p:extLst>
      <p:ext uri="{BB962C8B-B14F-4D97-AF65-F5344CB8AC3E}">
        <p14:creationId xmlns:p14="http://schemas.microsoft.com/office/powerpoint/2010/main" val="326630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d0f45c-c12f-4510-9b8d-33f7885b9fd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5537FE4892943BA70BF289A11577F" ma:contentTypeVersion="18" ma:contentTypeDescription="Create a new document." ma:contentTypeScope="" ma:versionID="4cc3ab85f6925796b65d55ea404617a1">
  <xsd:schema xmlns:xsd="http://www.w3.org/2001/XMLSchema" xmlns:xs="http://www.w3.org/2001/XMLSchema" xmlns:p="http://schemas.microsoft.com/office/2006/metadata/properties" xmlns:ns3="f9d0f45c-c12f-4510-9b8d-33f7885b9fd4" xmlns:ns4="7900b00d-6b81-4293-a6f6-7ae26b1ab9c6" targetNamespace="http://schemas.microsoft.com/office/2006/metadata/properties" ma:root="true" ma:fieldsID="3e1355e20d57ee958a729640382a7c27" ns3:_="" ns4:_="">
    <xsd:import namespace="f9d0f45c-c12f-4510-9b8d-33f7885b9fd4"/>
    <xsd:import namespace="7900b00d-6b81-4293-a6f6-7ae26b1ab9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f45c-c12f-4510-9b8d-33f7885b9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0b00d-6b81-4293-a6f6-7ae26b1ab9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schemas.microsoft.com/office/2006/metadata/properties"/>
    <ds:schemaRef ds:uri="http://purl.org/dc/dcmitype/"/>
    <ds:schemaRef ds:uri="f9d0f45c-c12f-4510-9b8d-33f7885b9fd4"/>
    <ds:schemaRef ds:uri="http://www.w3.org/XML/1998/namespace"/>
    <ds:schemaRef ds:uri="http://purl.org/dc/terms/"/>
    <ds:schemaRef ds:uri="7900b00d-6b81-4293-a6f6-7ae26b1ab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2BB8AB3-DD70-42FD-940B-1DFC7A0D2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0f45c-c12f-4510-9b8d-33f7885b9fd4"/>
    <ds:schemaRef ds:uri="7900b00d-6b81-4293-a6f6-7ae26b1ab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350</Words>
  <Application>Microsoft Office PowerPoint</Application>
  <PresentationFormat>A4 Paper (210x297 mm)</PresentationFormat>
  <Paragraphs>101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Natasha Lewington</cp:lastModifiedBy>
  <cp:revision>13</cp:revision>
  <cp:lastPrinted>2020-03-11T16:56:56Z</cp:lastPrinted>
  <dcterms:created xsi:type="dcterms:W3CDTF">2014-08-19T19:35:20Z</dcterms:created>
  <dcterms:modified xsi:type="dcterms:W3CDTF">2024-11-04T13:45:11Z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0x01010005E5537FE4892943BA70BF289A11577F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